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947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62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3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5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81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34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98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26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98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4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5E62-B324-437D-ABD9-77E5A9C53063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B5F0-C6B9-4E70-A096-15E2418FB1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7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Kanali (</a:t>
            </a:r>
            <a:r>
              <a:rPr lang="hr-HR" dirty="0" err="1" smtClean="0"/>
              <a:t>Channels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Digitalna fotografija 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271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sr-Latn-RS" altLang="sr-Latn-R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 Light"/>
              </a:rPr>
              <a:t/>
            </a:r>
            <a:br>
              <a:rPr kumimoji="0" lang="sr-Latn-RS" altLang="sr-Latn-R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 Light"/>
              </a:rPr>
            </a:br>
            <a:r>
              <a:rPr kumimoji="0" lang="sr-Latn-RS" altLang="sr-Latn-R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 Light"/>
              </a:rPr>
              <a:t>Šta su kanali u </a:t>
            </a:r>
            <a:r>
              <a:rPr kumimoji="0" lang="sr-Latn-RS" altLang="sr-Latn-RS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 Neue Light"/>
              </a:rPr>
              <a:t>Photoshopu</a:t>
            </a:r>
            <a:r>
              <a:rPr kumimoji="0" lang="en-US" altLang="sr-Latn-R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 Light"/>
              </a:rPr>
              <a:t>?</a:t>
            </a:r>
            <a:r>
              <a:rPr kumimoji="0" lang="en-US" altLang="sr-Latn-R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sr-Latn-R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Svaka slika u Adobe </a:t>
            </a:r>
            <a:r>
              <a:rPr lang="hr-HR" dirty="0" err="1"/>
              <a:t>Photoshopu</a:t>
            </a:r>
            <a:r>
              <a:rPr lang="hr-HR" dirty="0"/>
              <a:t> ima jedan ili više kanala (</a:t>
            </a:r>
            <a:r>
              <a:rPr lang="hr-HR" dirty="0" err="1"/>
              <a:t>channel</a:t>
            </a:r>
            <a:r>
              <a:rPr lang="hr-HR" dirty="0"/>
              <a:t>). Kanali čuvaju informacije o bojama na </a:t>
            </a:r>
            <a:r>
              <a:rPr lang="hr-HR" dirty="0" smtClean="0"/>
              <a:t>fotografiji. </a:t>
            </a:r>
          </a:p>
          <a:p>
            <a:r>
              <a:rPr lang="hr-HR" dirty="0" smtClean="0"/>
              <a:t>Kada gledamo fotografiju u boji, mi vidimo 24 </a:t>
            </a:r>
            <a:r>
              <a:rPr lang="hr-HR" dirty="0"/>
              <a:t>bitnu kompoziciju. </a:t>
            </a:r>
            <a:endParaRPr lang="hr-HR" dirty="0" smtClean="0"/>
          </a:p>
          <a:p>
            <a:r>
              <a:rPr lang="hr-HR" dirty="0" err="1" smtClean="0"/>
              <a:t>Photoshop</a:t>
            </a:r>
            <a:r>
              <a:rPr lang="hr-HR" dirty="0" smtClean="0"/>
              <a:t> </a:t>
            </a:r>
            <a:r>
              <a:rPr lang="hr-HR" dirty="0"/>
              <a:t>ne vidi </a:t>
            </a:r>
            <a:r>
              <a:rPr lang="hr-HR" dirty="0" smtClean="0"/>
              <a:t>fotografiju </a:t>
            </a:r>
            <a:r>
              <a:rPr lang="hr-HR" dirty="0"/>
              <a:t>na taj način, on vidi tri 3 zasebne 8 bitne </a:t>
            </a:r>
            <a:r>
              <a:rPr lang="hr-HR" dirty="0" err="1"/>
              <a:t>grayscale</a:t>
            </a:r>
            <a:r>
              <a:rPr lang="hr-HR" dirty="0"/>
              <a:t> </a:t>
            </a:r>
            <a:r>
              <a:rPr lang="hr-HR" dirty="0" smtClean="0"/>
              <a:t>fotografije koje </a:t>
            </a:r>
            <a:r>
              <a:rPr lang="hr-HR" dirty="0"/>
              <a:t>kad se slože jedna na drugu daju ono što vidite na ekranu, to jest 24 bitnu kompoziciju RGB slike. </a:t>
            </a:r>
          </a:p>
        </p:txBody>
      </p:sp>
    </p:spTree>
    <p:extLst>
      <p:ext uri="{BB962C8B-B14F-4D97-AF65-F5344CB8AC3E}">
        <p14:creationId xmlns:p14="http://schemas.microsoft.com/office/powerpoint/2010/main" val="224053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1555" y="828098"/>
            <a:ext cx="10515600" cy="4351338"/>
          </a:xfrm>
        </p:spPr>
        <p:txBody>
          <a:bodyPr/>
          <a:lstStyle/>
          <a:p>
            <a:r>
              <a:rPr lang="hr-HR" dirty="0" smtClean="0"/>
              <a:t>Kada pogledate palete i proširite CHANNELS karticu to je kanal na vrhu (RGB) a ispod su kanali za sve tri osnovne boje koje čine RGB sliku: Red (crvena), Green (zelena) i Blue (plava).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451823"/>
            <a:ext cx="30956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3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biste vidjeli kako izgleda neki od kanala, kliknite na njega na </a:t>
            </a:r>
            <a:r>
              <a:rPr lang="hr-HR" dirty="0" err="1" smtClean="0"/>
              <a:t>Channels</a:t>
            </a:r>
            <a:r>
              <a:rPr lang="hr-HR" dirty="0" smtClean="0"/>
              <a:t> kartici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45135" y="2008296"/>
            <a:ext cx="3782292" cy="3571153"/>
          </a:xfrm>
        </p:spPr>
        <p:txBody>
          <a:bodyPr>
            <a:normAutofit/>
          </a:bodyPr>
          <a:lstStyle/>
          <a:p>
            <a:r>
              <a:rPr lang="hr-HR" dirty="0" smtClean="0"/>
              <a:t>Na RGB fotografijama, dijelovi koji su najtamniji na </a:t>
            </a:r>
            <a:r>
              <a:rPr lang="hr-HR" dirty="0" err="1" smtClean="0"/>
              <a:t>grayscale</a:t>
            </a:r>
            <a:r>
              <a:rPr lang="hr-HR" dirty="0" smtClean="0"/>
              <a:t> prikazu su oni koji imaju najmanje od te boje dok </a:t>
            </a:r>
            <a:r>
              <a:rPr lang="hr-HR" dirty="0" err="1" smtClean="0"/>
              <a:t>najsvijetliji</a:t>
            </a:r>
            <a:r>
              <a:rPr lang="hr-HR" dirty="0" smtClean="0"/>
              <a:t>  dijelovi imaju najviše.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8296"/>
            <a:ext cx="6917315" cy="338848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38200" y="5704609"/>
            <a:ext cx="897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Dakle, na plavom kanalu, plava potkošulja je bijela</a:t>
            </a:r>
            <a:endParaRPr lang="hr-HR" dirty="0"/>
          </a:p>
        </p:txBody>
      </p:sp>
      <p:sp>
        <p:nvSpPr>
          <p:cNvPr id="6" name="Strelica udesno 5"/>
          <p:cNvSpPr/>
          <p:nvPr/>
        </p:nvSpPr>
        <p:spPr>
          <a:xfrm rot="14488836">
            <a:off x="3101951" y="4516716"/>
            <a:ext cx="2092357" cy="36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59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80" y="691428"/>
            <a:ext cx="9658350" cy="481012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32980" y="5715000"/>
            <a:ext cx="1004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crvenom kanalu plava potkošulja je crna jer u njoj nema crvene boje.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842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4" y="1096242"/>
            <a:ext cx="6426035" cy="425507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28" y="1096242"/>
            <a:ext cx="3797445" cy="29930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091" y="4213514"/>
            <a:ext cx="3124200" cy="1943100"/>
          </a:xfrm>
          <a:prstGeom prst="rect">
            <a:avLst/>
          </a:prstGeom>
        </p:spPr>
      </p:pic>
      <p:sp>
        <p:nvSpPr>
          <p:cNvPr id="5" name="Strelica dolje 4"/>
          <p:cNvSpPr/>
          <p:nvPr/>
        </p:nvSpPr>
        <p:spPr>
          <a:xfrm rot="3172367">
            <a:off x="4784042" y="1917279"/>
            <a:ext cx="236819" cy="633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5226605" y="1625340"/>
            <a:ext cx="110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Paleta info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344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Koji model boja ima koliko kanala 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828203" cy="823912"/>
          </a:xfrm>
        </p:spPr>
        <p:txBody>
          <a:bodyPr/>
          <a:lstStyle/>
          <a:p>
            <a:r>
              <a:rPr lang="hr-HR" dirty="0" smtClean="0"/>
              <a:t>Jedan kanal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2828203" cy="3684588"/>
          </a:xfrm>
        </p:spPr>
        <p:txBody>
          <a:bodyPr/>
          <a:lstStyle/>
          <a:p>
            <a:r>
              <a:rPr lang="hr-HR" dirty="0" err="1" smtClean="0"/>
              <a:t>Bitmap</a:t>
            </a:r>
            <a:endParaRPr lang="hr-HR" dirty="0" smtClean="0"/>
          </a:p>
          <a:p>
            <a:r>
              <a:rPr lang="hr-HR" dirty="0" err="1" smtClean="0"/>
              <a:t>Grayscale</a:t>
            </a:r>
            <a:endParaRPr lang="hr-HR" dirty="0" smtClean="0"/>
          </a:p>
          <a:p>
            <a:r>
              <a:rPr lang="hr-HR" dirty="0" err="1" smtClean="0"/>
              <a:t>Duotone</a:t>
            </a:r>
            <a:endParaRPr lang="hr-HR" dirty="0" smtClean="0"/>
          </a:p>
          <a:p>
            <a:r>
              <a:rPr lang="hr-HR" dirty="0" err="1" smtClean="0"/>
              <a:t>Indexed</a:t>
            </a:r>
            <a:r>
              <a:rPr lang="hr-HR" dirty="0" smtClean="0"/>
              <a:t> </a:t>
            </a:r>
            <a:r>
              <a:rPr lang="hr-HR" dirty="0" err="1" smtClean="0"/>
              <a:t>Color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3948545" y="1681163"/>
            <a:ext cx="3054928" cy="823912"/>
          </a:xfrm>
        </p:spPr>
        <p:txBody>
          <a:bodyPr/>
          <a:lstStyle/>
          <a:p>
            <a:r>
              <a:rPr lang="hr-HR" dirty="0" smtClean="0"/>
              <a:t>Tri kanala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3948545" y="2526723"/>
            <a:ext cx="3054928" cy="3684588"/>
          </a:xfrm>
        </p:spPr>
        <p:txBody>
          <a:bodyPr/>
          <a:lstStyle/>
          <a:p>
            <a:r>
              <a:rPr lang="hr-HR" dirty="0" smtClean="0"/>
              <a:t>RGB</a:t>
            </a:r>
          </a:p>
          <a:p>
            <a:r>
              <a:rPr lang="hr-HR" dirty="0" err="1" smtClean="0"/>
              <a:t>Lab</a:t>
            </a:r>
            <a:r>
              <a:rPr lang="hr-HR" dirty="0" smtClean="0"/>
              <a:t> slike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026" y="1681603"/>
            <a:ext cx="3054361" cy="8230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525" y="2459615"/>
            <a:ext cx="3054361" cy="3688400"/>
          </a:xfrm>
          <a:prstGeom prst="rect">
            <a:avLst/>
          </a:prstGeom>
        </p:spPr>
      </p:pic>
      <p:sp>
        <p:nvSpPr>
          <p:cNvPr id="10" name="Rezervirano mjesto teksta 5"/>
          <p:cNvSpPr txBox="1">
            <a:spLocks/>
          </p:cNvSpPr>
          <p:nvPr/>
        </p:nvSpPr>
        <p:spPr>
          <a:xfrm>
            <a:off x="6636327" y="1712336"/>
            <a:ext cx="305492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Četiri kanala</a:t>
            </a:r>
            <a:endParaRPr lang="hr-HR" dirty="0"/>
          </a:p>
        </p:txBody>
      </p:sp>
      <p:sp>
        <p:nvSpPr>
          <p:cNvPr id="11" name="Rezervirano mjesto sadržaja 6"/>
          <p:cNvSpPr txBox="1">
            <a:spLocks/>
          </p:cNvSpPr>
          <p:nvPr/>
        </p:nvSpPr>
        <p:spPr>
          <a:xfrm>
            <a:off x="6542809" y="2557896"/>
            <a:ext cx="305492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CMYK</a:t>
            </a:r>
          </a:p>
        </p:txBody>
      </p:sp>
    </p:spTree>
    <p:extLst>
      <p:ext uri="{BB962C8B-B14F-4D97-AF65-F5344CB8AC3E}">
        <p14:creationId xmlns:p14="http://schemas.microsoft.com/office/powerpoint/2010/main" val="36752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Alfa kanali (</a:t>
            </a:r>
            <a:r>
              <a:rPr lang="hr-HR" dirty="0" err="1" smtClean="0"/>
              <a:t>Alpha</a:t>
            </a:r>
            <a:r>
              <a:rPr lang="hr-HR" dirty="0" smtClean="0"/>
              <a:t> </a:t>
            </a:r>
            <a:r>
              <a:rPr lang="hr-HR" dirty="0" err="1" smtClean="0"/>
              <a:t>Channels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(</a:t>
            </a:r>
            <a:r>
              <a:rPr lang="hr-HR" dirty="0" err="1" smtClean="0"/>
              <a:t>Alpha</a:t>
            </a:r>
            <a:r>
              <a:rPr lang="hr-HR" dirty="0" smtClean="0"/>
              <a:t> </a:t>
            </a:r>
            <a:r>
              <a:rPr lang="hr-HR" dirty="0" err="1" smtClean="0"/>
              <a:t>channel</a:t>
            </a:r>
            <a:r>
              <a:rPr lang="hr-HR" dirty="0" smtClean="0"/>
              <a:t>) umjesto informacija o boji nose informacije o selekciji (maski) odnosno što će biti prikazano a što sakriveno.</a:t>
            </a:r>
          </a:p>
          <a:p>
            <a:r>
              <a:rPr lang="hr-HR" dirty="0" smtClean="0"/>
              <a:t> Alfa kanali čuvaju informacije kao </a:t>
            </a:r>
            <a:r>
              <a:rPr lang="hr-HR" dirty="0" err="1" smtClean="0"/>
              <a:t>grayscale</a:t>
            </a:r>
            <a:r>
              <a:rPr lang="hr-HR" dirty="0" smtClean="0"/>
              <a:t> (sivi tonovi). </a:t>
            </a:r>
          </a:p>
          <a:p>
            <a:r>
              <a:rPr lang="hr-HR" dirty="0" smtClean="0"/>
              <a:t>Možete napraviti alfa kanal kako bi sačuvali masku koja vam omogućava da obrađujete ili zaštitite dio fotografije. </a:t>
            </a:r>
          </a:p>
        </p:txBody>
      </p:sp>
    </p:spTree>
    <p:extLst>
      <p:ext uri="{BB962C8B-B14F-4D97-AF65-F5344CB8AC3E}">
        <p14:creationId xmlns:p14="http://schemas.microsoft.com/office/powerpoint/2010/main" val="315071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Čuvanje selekcije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5463" y="1690688"/>
            <a:ext cx="10515600" cy="4351338"/>
          </a:xfrm>
        </p:spPr>
        <p:txBody>
          <a:bodyPr/>
          <a:lstStyle/>
          <a:p>
            <a:r>
              <a:rPr lang="hr-HR" dirty="0" smtClean="0"/>
              <a:t>Crni </a:t>
            </a:r>
            <a:r>
              <a:rPr lang="hr-HR" dirty="0" err="1" smtClean="0"/>
              <a:t>pikseli</a:t>
            </a:r>
            <a:r>
              <a:rPr lang="hr-HR" dirty="0" smtClean="0"/>
              <a:t> (crna boja) označavaju dio koji je sakriven, bijela boja dio koji je prikazan i koji možete obrađivati a sivi tonovi predstavljaju djelomično skrivene dijelove.</a:t>
            </a:r>
          </a:p>
          <a:p>
            <a:r>
              <a:rPr lang="hr-HR" dirty="0" smtClean="0"/>
              <a:t>Svaki put kada sačuvate selekciju napravljenu u </a:t>
            </a:r>
            <a:r>
              <a:rPr lang="hr-HR" dirty="0" err="1" smtClean="0"/>
              <a:t>Photoshopu</a:t>
            </a:r>
            <a:r>
              <a:rPr lang="hr-HR" dirty="0" smtClean="0"/>
              <a:t> bit će kreiran alfa kanal u kome će se čuvati informacije o selekciji. Tako sačuvanu selekciju ili napravljenu masku možete primijeniti na sliku kad god poželite iz </a:t>
            </a:r>
            <a:r>
              <a:rPr lang="hr-HR" dirty="0" err="1" smtClean="0"/>
              <a:t>Select</a:t>
            </a:r>
            <a:r>
              <a:rPr lang="hr-HR" dirty="0" smtClean="0"/>
              <a:t> &gt; </a:t>
            </a:r>
            <a:r>
              <a:rPr lang="hr-HR" dirty="0" err="1" smtClean="0"/>
              <a:t>Load</a:t>
            </a:r>
            <a:r>
              <a:rPr lang="hr-HR" dirty="0" smtClean="0"/>
              <a:t> </a:t>
            </a:r>
            <a:r>
              <a:rPr lang="hr-HR" dirty="0" err="1" smtClean="0"/>
              <a:t>Selection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29460"/>
            <a:ext cx="3655436" cy="16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4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299</Words>
  <Application>Microsoft Office PowerPoint</Application>
  <PresentationFormat>Široki zaslon</PresentationFormat>
  <Paragraphs>30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 Light</vt:lpstr>
      <vt:lpstr>Tema sustava Office</vt:lpstr>
      <vt:lpstr>Kanali (Channels)</vt:lpstr>
      <vt:lpstr> Šta su kanali u Photoshopu? </vt:lpstr>
      <vt:lpstr>PowerPointova prezentacija</vt:lpstr>
      <vt:lpstr>Da biste vidjeli kako izgleda neki od kanala, kliknite na njega na Channels kartici</vt:lpstr>
      <vt:lpstr>PowerPointova prezentacija</vt:lpstr>
      <vt:lpstr>PowerPointova prezentacija</vt:lpstr>
      <vt:lpstr>Koji model boja ima koliko kanala </vt:lpstr>
      <vt:lpstr>Alfa kanali (Alpha Channels)</vt:lpstr>
      <vt:lpstr>Čuvanje selekcije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Kanali (Channels)</dc:title>
  <dc:creator>mirjana spajic buturac</dc:creator>
  <cp:lastModifiedBy>mirjana spajic buturac</cp:lastModifiedBy>
  <cp:revision>5</cp:revision>
  <dcterms:created xsi:type="dcterms:W3CDTF">2017-02-07T05:51:51Z</dcterms:created>
  <dcterms:modified xsi:type="dcterms:W3CDTF">2017-02-07T06:35:20Z</dcterms:modified>
</cp:coreProperties>
</file>